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1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5A8AEA6-561E-4C93-B159-0DDB94E3164C}" type="datetimeFigureOut">
              <a:rPr lang="en-US" smtClean="0"/>
              <a:t>11/28/2010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2E3BA5D-449B-4BCE-A121-D1800EF422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split orient="vert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533400"/>
            <a:ext cx="6491068" cy="2868168"/>
          </a:xfrm>
        </p:spPr>
        <p:txBody>
          <a:bodyPr/>
          <a:lstStyle/>
          <a:p>
            <a:r>
              <a:rPr lang="en-US" sz="6600" dirty="0" smtClean="0"/>
              <a:t>Christin Bailey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Volunteer Applicant for the </a:t>
            </a:r>
          </a:p>
          <a:p>
            <a:r>
              <a:rPr lang="en-US" dirty="0" smtClean="0"/>
              <a:t>Big Brothers Big Sisters Organization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About Me: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little about me</a:t>
            </a:r>
          </a:p>
          <a:p>
            <a:r>
              <a:rPr lang="en-US" dirty="0" smtClean="0"/>
              <a:t>My background</a:t>
            </a:r>
          </a:p>
          <a:p>
            <a:r>
              <a:rPr lang="en-US" dirty="0" smtClean="0"/>
              <a:t>My personal interests</a:t>
            </a:r>
            <a:endParaRPr lang="en-US" dirty="0"/>
          </a:p>
        </p:txBody>
      </p:sp>
      <p:pic>
        <p:nvPicPr>
          <p:cNvPr id="6" name="Picture 5" descr="DSC_60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0" y="3352800"/>
            <a:ext cx="4458170" cy="2984395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29 years old</a:t>
            </a:r>
          </a:p>
          <a:p>
            <a:r>
              <a:rPr lang="en-US" dirty="0" smtClean="0"/>
              <a:t>Married for 10 years</a:t>
            </a:r>
          </a:p>
          <a:p>
            <a:r>
              <a:rPr lang="en-US" dirty="0" smtClean="0"/>
              <a:t>Mother to three children</a:t>
            </a:r>
          </a:p>
          <a:p>
            <a:r>
              <a:rPr lang="en-US" dirty="0" smtClean="0"/>
              <a:t>Active in community</a:t>
            </a:r>
          </a:p>
          <a:p>
            <a:pPr lvl="1"/>
            <a:r>
              <a:rPr lang="en-US" dirty="0" smtClean="0"/>
              <a:t>Volunteer weekly at local elementary school</a:t>
            </a:r>
          </a:p>
          <a:p>
            <a:pPr lvl="1"/>
            <a:r>
              <a:rPr lang="en-US" dirty="0" smtClean="0"/>
              <a:t>Serve in Neighborhood Watch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Grew up in New Mexico</a:t>
            </a:r>
          </a:p>
          <a:p>
            <a:r>
              <a:rPr lang="en-US" dirty="0" smtClean="0"/>
              <a:t>Speak fluent Spanish</a:t>
            </a:r>
          </a:p>
          <a:p>
            <a:r>
              <a:rPr lang="en-US" dirty="0" smtClean="0"/>
              <a:t>Five siblings</a:t>
            </a:r>
          </a:p>
          <a:p>
            <a:r>
              <a:rPr lang="en-US" dirty="0" smtClean="0"/>
              <a:t>Certified foster parent</a:t>
            </a:r>
          </a:p>
          <a:p>
            <a:r>
              <a:rPr lang="en-US" dirty="0" smtClean="0"/>
              <a:t>Completed numerous child development classes</a:t>
            </a:r>
          </a:p>
          <a:p>
            <a:r>
              <a:rPr lang="en-US" dirty="0" smtClean="0"/>
              <a:t>Worked with children in church-related program for 10 years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Personal Interests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239000" cy="4474536"/>
          </a:xfrm>
        </p:spPr>
        <p:txBody>
          <a:bodyPr/>
          <a:lstStyle/>
          <a:p>
            <a:r>
              <a:rPr lang="en-US" dirty="0" smtClean="0"/>
              <a:t>Camping/Backpacking</a:t>
            </a:r>
          </a:p>
          <a:p>
            <a:r>
              <a:rPr lang="en-US" dirty="0" smtClean="0"/>
              <a:t>Photography</a:t>
            </a:r>
          </a:p>
          <a:p>
            <a:r>
              <a:rPr lang="en-US" dirty="0" smtClean="0"/>
              <a:t>Learning about other cultures</a:t>
            </a:r>
          </a:p>
          <a:p>
            <a:r>
              <a:rPr lang="en-US" dirty="0" smtClean="0"/>
              <a:t>Reading</a:t>
            </a:r>
          </a:p>
          <a:p>
            <a:r>
              <a:rPr lang="en-US" dirty="0" smtClean="0"/>
              <a:t>Rock climbing</a:t>
            </a:r>
            <a:endParaRPr lang="en-US" dirty="0"/>
          </a:p>
          <a:p>
            <a:r>
              <a:rPr lang="en-US" dirty="0" smtClean="0"/>
              <a:t>Animals</a:t>
            </a:r>
          </a:p>
          <a:p>
            <a:r>
              <a:rPr lang="en-US" dirty="0" smtClean="0"/>
              <a:t>Anything outdoors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7" name="Picture 3" descr="C:\Users\Chrissy\AppData\Local\Microsoft\Windows\Temporary Internet Files\Content.IE5\RI26JIQE\MC9003607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667000"/>
            <a:ext cx="2743200" cy="3705887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 Would Make a Good Big Sister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4495800" cy="4038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</a:t>
            </a:r>
            <a:r>
              <a:rPr lang="en-US" sz="2800" b="1" i="1" dirty="0" smtClean="0"/>
              <a:t>I </a:t>
            </a:r>
            <a:r>
              <a:rPr lang="en-US" sz="2800" b="1" i="1" dirty="0" smtClean="0"/>
              <a:t>have previous experience working with children, and I would love to make a positive impact on a child’s life!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C:\Users\Chrissy\AppData\Local\Microsoft\Windows\Temporary Internet Files\Content.IE5\RT07Y9U0\MC90004781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600200"/>
            <a:ext cx="2057400" cy="3958144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127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Christin Bailey</vt:lpstr>
      <vt:lpstr>Information About Me:</vt:lpstr>
      <vt:lpstr>A Little About Me</vt:lpstr>
      <vt:lpstr>My Background</vt:lpstr>
      <vt:lpstr>My Personal Interests</vt:lpstr>
      <vt:lpstr>Why I Would Make a Good Big Sister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Christin Bailey</dc:creator>
  <cp:lastModifiedBy>Christin Bailey</cp:lastModifiedBy>
  <cp:revision>11</cp:revision>
  <dcterms:created xsi:type="dcterms:W3CDTF">2010-11-28T21:40:19Z</dcterms:created>
  <dcterms:modified xsi:type="dcterms:W3CDTF">2010-11-28T23:16:48Z</dcterms:modified>
</cp:coreProperties>
</file>